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59" r:id="rId4"/>
    <p:sldId id="261" r:id="rId5"/>
    <p:sldId id="270" r:id="rId6"/>
    <p:sldId id="262" r:id="rId7"/>
    <p:sldId id="267" r:id="rId8"/>
    <p:sldId id="271" r:id="rId9"/>
    <p:sldId id="274" r:id="rId10"/>
    <p:sldId id="260" r:id="rId11"/>
    <p:sldId id="273" r:id="rId12"/>
    <p:sldId id="268" r:id="rId13"/>
    <p:sldId id="264" r:id="rId14"/>
    <p:sldId id="265" r:id="rId15"/>
    <p:sldId id="272" r:id="rId16"/>
  </p:sldIdLst>
  <p:sldSz cx="12198350" cy="6858000"/>
  <p:notesSz cx="6669088" cy="9872663"/>
  <p:embeddedFontLst>
    <p:embeddedFont>
      <p:font typeface="Georgia" panose="02040502050405020303" pitchFamily="18" charset="0"/>
      <p:regular r:id="rId19"/>
      <p:bold r:id="rId20"/>
      <p:italic r:id="rId21"/>
      <p:boldItalic r:id="rId22"/>
    </p:embeddedFont>
    <p:embeddedFont>
      <p:font typeface="Minion" panose="02000503070000020003" pitchFamily="2" charset="0"/>
      <p:regular r:id="rId23"/>
      <p:bold r:id="rId24"/>
      <p:italic r:id="rId25"/>
      <p:boldItalic r:id="rId26"/>
    </p:embeddedFont>
  </p:embeddedFontLst>
  <p:custDataLst>
    <p:tags r:id="rId27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10">
          <p15:clr>
            <a:srgbClr val="A4A3A4"/>
          </p15:clr>
        </p15:guide>
        <p15:guide id="4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2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552" y="96"/>
      </p:cViewPr>
      <p:guideLst>
        <p:guide orient="horz" pos="2160"/>
        <p:guide pos="384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ans, H.B. (Bart)" userId="ea2b9aba-162e-4649-866b-35cfb2529767" providerId="ADAL" clId="{7ED0BE9C-85E9-4AAB-8FB5-2A5667137CC4}"/>
    <pc:docChg chg="undo custSel addSld delSld modSld">
      <pc:chgData name="Krans, H.B. (Bart)" userId="ea2b9aba-162e-4649-866b-35cfb2529767" providerId="ADAL" clId="{7ED0BE9C-85E9-4AAB-8FB5-2A5667137CC4}" dt="2025-02-23T11:39:26.739" v="412" actId="20577"/>
      <pc:docMkLst>
        <pc:docMk/>
      </pc:docMkLst>
      <pc:sldChg chg="modSp mod">
        <pc:chgData name="Krans, H.B. (Bart)" userId="ea2b9aba-162e-4649-866b-35cfb2529767" providerId="ADAL" clId="{7ED0BE9C-85E9-4AAB-8FB5-2A5667137CC4}" dt="2025-02-22T19:49:11.393" v="343" actId="6549"/>
        <pc:sldMkLst>
          <pc:docMk/>
          <pc:sldMk cId="2977814846" sldId="256"/>
        </pc:sldMkLst>
        <pc:spChg chg="mod">
          <ac:chgData name="Krans, H.B. (Bart)" userId="ea2b9aba-162e-4649-866b-35cfb2529767" providerId="ADAL" clId="{7ED0BE9C-85E9-4AAB-8FB5-2A5667137CC4}" dt="2025-02-22T19:49:11.393" v="343" actId="6549"/>
          <ac:spMkLst>
            <pc:docMk/>
            <pc:sldMk cId="2977814846" sldId="256"/>
            <ac:spMk id="4" creationId="{00000000-0000-0000-0000-000000000000}"/>
          </ac:spMkLst>
        </pc:spChg>
        <pc:spChg chg="mod">
          <ac:chgData name="Krans, H.B. (Bart)" userId="ea2b9aba-162e-4649-866b-35cfb2529767" providerId="ADAL" clId="{7ED0BE9C-85E9-4AAB-8FB5-2A5667137CC4}" dt="2025-02-22T19:48:35.924" v="324" actId="20577"/>
          <ac:spMkLst>
            <pc:docMk/>
            <pc:sldMk cId="2977814846" sldId="256"/>
            <ac:spMk id="5" creationId="{00000000-0000-0000-0000-000000000000}"/>
          </ac:spMkLst>
        </pc:spChg>
      </pc:sldChg>
      <pc:sldChg chg="modSp mod">
        <pc:chgData name="Krans, H.B. (Bart)" userId="ea2b9aba-162e-4649-866b-35cfb2529767" providerId="ADAL" clId="{7ED0BE9C-85E9-4AAB-8FB5-2A5667137CC4}" dt="2025-02-22T15:55:23.091" v="1" actId="20577"/>
        <pc:sldMkLst>
          <pc:docMk/>
          <pc:sldMk cId="2476590623" sldId="259"/>
        </pc:sldMkLst>
        <pc:spChg chg="mod">
          <ac:chgData name="Krans, H.B. (Bart)" userId="ea2b9aba-162e-4649-866b-35cfb2529767" providerId="ADAL" clId="{7ED0BE9C-85E9-4AAB-8FB5-2A5667137CC4}" dt="2025-02-22T15:55:23.091" v="1" actId="20577"/>
          <ac:spMkLst>
            <pc:docMk/>
            <pc:sldMk cId="2476590623" sldId="259"/>
            <ac:spMk id="2" creationId="{9C370E89-9269-09D4-CDAA-3493D05BAEEF}"/>
          </ac:spMkLst>
        </pc:spChg>
      </pc:sldChg>
      <pc:sldChg chg="modSp mod">
        <pc:chgData name="Krans, H.B. (Bart)" userId="ea2b9aba-162e-4649-866b-35cfb2529767" providerId="ADAL" clId="{7ED0BE9C-85E9-4AAB-8FB5-2A5667137CC4}" dt="2025-02-22T15:59:25.279" v="104" actId="20577"/>
        <pc:sldMkLst>
          <pc:docMk/>
          <pc:sldMk cId="2210167201" sldId="260"/>
        </pc:sldMkLst>
        <pc:spChg chg="mod">
          <ac:chgData name="Krans, H.B. (Bart)" userId="ea2b9aba-162e-4649-866b-35cfb2529767" providerId="ADAL" clId="{7ED0BE9C-85E9-4AAB-8FB5-2A5667137CC4}" dt="2025-02-22T15:59:25.279" v="104" actId="20577"/>
          <ac:spMkLst>
            <pc:docMk/>
            <pc:sldMk cId="2210167201" sldId="260"/>
            <ac:spMk id="3" creationId="{C65E45BA-B956-809C-7612-F4271D9D6DB7}"/>
          </ac:spMkLst>
        </pc:spChg>
      </pc:sldChg>
      <pc:sldChg chg="modSp mod">
        <pc:chgData name="Krans, H.B. (Bart)" userId="ea2b9aba-162e-4649-866b-35cfb2529767" providerId="ADAL" clId="{7ED0BE9C-85E9-4AAB-8FB5-2A5667137CC4}" dt="2025-02-22T15:56:10.689" v="49" actId="6549"/>
        <pc:sldMkLst>
          <pc:docMk/>
          <pc:sldMk cId="1770868092" sldId="261"/>
        </pc:sldMkLst>
        <pc:spChg chg="mod">
          <ac:chgData name="Krans, H.B. (Bart)" userId="ea2b9aba-162e-4649-866b-35cfb2529767" providerId="ADAL" clId="{7ED0BE9C-85E9-4AAB-8FB5-2A5667137CC4}" dt="2025-02-22T15:56:10.689" v="49" actId="6549"/>
          <ac:spMkLst>
            <pc:docMk/>
            <pc:sldMk cId="1770868092" sldId="261"/>
            <ac:spMk id="3" creationId="{4F95EAC6-8D82-05B5-B7D1-017461CB140E}"/>
          </ac:spMkLst>
        </pc:spChg>
      </pc:sldChg>
      <pc:sldChg chg="modSp mod">
        <pc:chgData name="Krans, H.B. (Bart)" userId="ea2b9aba-162e-4649-866b-35cfb2529767" providerId="ADAL" clId="{7ED0BE9C-85E9-4AAB-8FB5-2A5667137CC4}" dt="2025-02-22T15:57:04.434" v="60" actId="6549"/>
        <pc:sldMkLst>
          <pc:docMk/>
          <pc:sldMk cId="3211184082" sldId="262"/>
        </pc:sldMkLst>
        <pc:spChg chg="mod">
          <ac:chgData name="Krans, H.B. (Bart)" userId="ea2b9aba-162e-4649-866b-35cfb2529767" providerId="ADAL" clId="{7ED0BE9C-85E9-4AAB-8FB5-2A5667137CC4}" dt="2025-02-22T15:57:04.434" v="60" actId="6549"/>
          <ac:spMkLst>
            <pc:docMk/>
            <pc:sldMk cId="3211184082" sldId="262"/>
            <ac:spMk id="3" creationId="{3CABE85F-C696-ADDB-D735-AE00339A6E81}"/>
          </ac:spMkLst>
        </pc:spChg>
      </pc:sldChg>
      <pc:sldChg chg="modSp mod">
        <pc:chgData name="Krans, H.B. (Bart)" userId="ea2b9aba-162e-4649-866b-35cfb2529767" providerId="ADAL" clId="{7ED0BE9C-85E9-4AAB-8FB5-2A5667137CC4}" dt="2025-02-23T11:04:27.976" v="356" actId="20577"/>
        <pc:sldMkLst>
          <pc:docMk/>
          <pc:sldMk cId="1248263142" sldId="265"/>
        </pc:sldMkLst>
        <pc:spChg chg="mod">
          <ac:chgData name="Krans, H.B. (Bart)" userId="ea2b9aba-162e-4649-866b-35cfb2529767" providerId="ADAL" clId="{7ED0BE9C-85E9-4AAB-8FB5-2A5667137CC4}" dt="2025-02-23T11:04:27.976" v="356" actId="20577"/>
          <ac:spMkLst>
            <pc:docMk/>
            <pc:sldMk cId="1248263142" sldId="265"/>
            <ac:spMk id="2" creationId="{734D1A94-AB89-6B17-B607-B6707CB2199F}"/>
          </ac:spMkLst>
        </pc:spChg>
        <pc:spChg chg="mod">
          <ac:chgData name="Krans, H.B. (Bart)" userId="ea2b9aba-162e-4649-866b-35cfb2529767" providerId="ADAL" clId="{7ED0BE9C-85E9-4AAB-8FB5-2A5667137CC4}" dt="2025-02-22T19:32:20.829" v="312" actId="20577"/>
          <ac:spMkLst>
            <pc:docMk/>
            <pc:sldMk cId="1248263142" sldId="265"/>
            <ac:spMk id="3" creationId="{E798246E-B4C3-37C6-4F7A-D1904A82606D}"/>
          </ac:spMkLst>
        </pc:spChg>
      </pc:sldChg>
      <pc:sldChg chg="modSp mod">
        <pc:chgData name="Krans, H.B. (Bart)" userId="ea2b9aba-162e-4649-866b-35cfb2529767" providerId="ADAL" clId="{7ED0BE9C-85E9-4AAB-8FB5-2A5667137CC4}" dt="2025-02-22T19:22:32.042" v="308" actId="255"/>
        <pc:sldMkLst>
          <pc:docMk/>
          <pc:sldMk cId="3774736462" sldId="267"/>
        </pc:sldMkLst>
        <pc:spChg chg="mod">
          <ac:chgData name="Krans, H.B. (Bart)" userId="ea2b9aba-162e-4649-866b-35cfb2529767" providerId="ADAL" clId="{7ED0BE9C-85E9-4AAB-8FB5-2A5667137CC4}" dt="2025-02-22T19:22:32.042" v="308" actId="255"/>
          <ac:spMkLst>
            <pc:docMk/>
            <pc:sldMk cId="3774736462" sldId="267"/>
            <ac:spMk id="3" creationId="{1B668948-9956-4BC4-0322-4233D9DC4C0D}"/>
          </ac:spMkLst>
        </pc:spChg>
      </pc:sldChg>
      <pc:sldChg chg="modSp mod">
        <pc:chgData name="Krans, H.B. (Bart)" userId="ea2b9aba-162e-4649-866b-35cfb2529767" providerId="ADAL" clId="{7ED0BE9C-85E9-4AAB-8FB5-2A5667137CC4}" dt="2025-02-22T19:23:16.412" v="310" actId="207"/>
        <pc:sldMkLst>
          <pc:docMk/>
          <pc:sldMk cId="3247538401" sldId="268"/>
        </pc:sldMkLst>
        <pc:spChg chg="mod">
          <ac:chgData name="Krans, H.B. (Bart)" userId="ea2b9aba-162e-4649-866b-35cfb2529767" providerId="ADAL" clId="{7ED0BE9C-85E9-4AAB-8FB5-2A5667137CC4}" dt="2025-02-22T19:23:16.412" v="310" actId="207"/>
          <ac:spMkLst>
            <pc:docMk/>
            <pc:sldMk cId="3247538401" sldId="268"/>
            <ac:spMk id="3" creationId="{C65E45BA-B956-809C-7612-F4271D9D6DB7}"/>
          </ac:spMkLst>
        </pc:spChg>
      </pc:sldChg>
      <pc:sldChg chg="del">
        <pc:chgData name="Krans, H.B. (Bart)" userId="ea2b9aba-162e-4649-866b-35cfb2529767" providerId="ADAL" clId="{7ED0BE9C-85E9-4AAB-8FB5-2A5667137CC4}" dt="2025-02-22T19:49:47.262" v="344" actId="47"/>
        <pc:sldMkLst>
          <pc:docMk/>
          <pc:sldMk cId="1003885283" sldId="269"/>
        </pc:sldMkLst>
      </pc:sldChg>
      <pc:sldChg chg="modSp mod">
        <pc:chgData name="Krans, H.B. (Bart)" userId="ea2b9aba-162e-4649-866b-35cfb2529767" providerId="ADAL" clId="{7ED0BE9C-85E9-4AAB-8FB5-2A5667137CC4}" dt="2025-02-23T10:56:01.006" v="346" actId="27636"/>
        <pc:sldMkLst>
          <pc:docMk/>
          <pc:sldMk cId="1335842677" sldId="271"/>
        </pc:sldMkLst>
        <pc:spChg chg="mod">
          <ac:chgData name="Krans, H.B. (Bart)" userId="ea2b9aba-162e-4649-866b-35cfb2529767" providerId="ADAL" clId="{7ED0BE9C-85E9-4AAB-8FB5-2A5667137CC4}" dt="2025-02-23T10:56:01.006" v="346" actId="27636"/>
          <ac:spMkLst>
            <pc:docMk/>
            <pc:sldMk cId="1335842677" sldId="271"/>
            <ac:spMk id="3" creationId="{37C90575-E652-F24C-501B-E192E46CDC77}"/>
          </ac:spMkLst>
        </pc:spChg>
      </pc:sldChg>
      <pc:sldChg chg="modSp mod">
        <pc:chgData name="Krans, H.B. (Bart)" userId="ea2b9aba-162e-4649-866b-35cfb2529767" providerId="ADAL" clId="{7ED0BE9C-85E9-4AAB-8FB5-2A5667137CC4}" dt="2025-02-23T11:39:26.739" v="412" actId="20577"/>
        <pc:sldMkLst>
          <pc:docMk/>
          <pc:sldMk cId="2631808090" sldId="272"/>
        </pc:sldMkLst>
        <pc:spChg chg="mod">
          <ac:chgData name="Krans, H.B. (Bart)" userId="ea2b9aba-162e-4649-866b-35cfb2529767" providerId="ADAL" clId="{7ED0BE9C-85E9-4AAB-8FB5-2A5667137CC4}" dt="2025-02-23T11:39:26.739" v="412" actId="20577"/>
          <ac:spMkLst>
            <pc:docMk/>
            <pc:sldMk cId="2631808090" sldId="272"/>
            <ac:spMk id="3" creationId="{A02636E7-E084-E9B6-5F51-A19136EA9F24}"/>
          </ac:spMkLst>
        </pc:spChg>
      </pc:sldChg>
      <pc:sldChg chg="modSp mod">
        <pc:chgData name="Krans, H.B. (Bart)" userId="ea2b9aba-162e-4649-866b-35cfb2529767" providerId="ADAL" clId="{7ED0BE9C-85E9-4AAB-8FB5-2A5667137CC4}" dt="2025-02-22T15:59:05.693" v="98" actId="20577"/>
        <pc:sldMkLst>
          <pc:docMk/>
          <pc:sldMk cId="2986947488" sldId="274"/>
        </pc:sldMkLst>
        <pc:spChg chg="mod">
          <ac:chgData name="Krans, H.B. (Bart)" userId="ea2b9aba-162e-4649-866b-35cfb2529767" providerId="ADAL" clId="{7ED0BE9C-85E9-4AAB-8FB5-2A5667137CC4}" dt="2025-02-22T15:59:05.693" v="98" actId="20577"/>
          <ac:spMkLst>
            <pc:docMk/>
            <pc:sldMk cId="2986947488" sldId="274"/>
            <ac:spMk id="3" creationId="{A511CFED-D52D-5123-DA1A-348E914F2D3D}"/>
          </ac:spMkLst>
        </pc:spChg>
      </pc:sldChg>
      <pc:sldChg chg="modSp new del mod">
        <pc:chgData name="Krans, H.B. (Bart)" userId="ea2b9aba-162e-4649-866b-35cfb2529767" providerId="ADAL" clId="{7ED0BE9C-85E9-4AAB-8FB5-2A5667137CC4}" dt="2025-02-23T11:39:10.009" v="404" actId="47"/>
        <pc:sldMkLst>
          <pc:docMk/>
          <pc:sldMk cId="3404279392" sldId="275"/>
        </pc:sldMkLst>
        <pc:spChg chg="mod">
          <ac:chgData name="Krans, H.B. (Bart)" userId="ea2b9aba-162e-4649-866b-35cfb2529767" providerId="ADAL" clId="{7ED0BE9C-85E9-4AAB-8FB5-2A5667137CC4}" dt="2025-02-23T11:09:56.016" v="403" actId="20577"/>
          <ac:spMkLst>
            <pc:docMk/>
            <pc:sldMk cId="3404279392" sldId="275"/>
            <ac:spMk id="3" creationId="{F8854FB1-7736-110D-C8A3-F36D046FF13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68446-54CF-4267-A5BD-FA01909E96A2}" type="datetimeFigureOut">
              <a:rPr lang="nl-NL" smtClean="0"/>
              <a:t>22-2-2025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345F5-224F-42F7-8104-3FF77BEE4CD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0830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98784-F1F2-4D71-B346-94F94D5EBAA2}" type="datetimeFigureOut">
              <a:rPr lang="nl-NL" smtClean="0"/>
              <a:t>22-2-2025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1275" y="739775"/>
            <a:ext cx="6586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ECD43-08E5-4945-BC4F-4857758E978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3515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CD43-08E5-4945-BC4F-4857758E978F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4534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5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-1"/>
            <a:ext cx="12198349" cy="4521941"/>
          </a:xfrm>
          <a:solidFill>
            <a:srgbClr val="8592BC"/>
          </a:solid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 dirty="0"/>
              <a:t>..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2" hasCustomPrompt="1"/>
          </p:nvPr>
        </p:nvSpPr>
        <p:spPr>
          <a:xfrm>
            <a:off x="1" y="1"/>
            <a:ext cx="12198350" cy="3719335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 dirty="0"/>
              <a:t>..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90663" y="1052736"/>
            <a:ext cx="10225136" cy="1656184"/>
          </a:xfrm>
        </p:spPr>
        <p:txBody>
          <a:bodyPr/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Title presentation</a:t>
            </a:r>
          </a:p>
        </p:txBody>
      </p:sp>
      <p:sp>
        <p:nvSpPr>
          <p:cNvPr id="20" name="Tijdelijke aanduiding voor tekst 19"/>
          <p:cNvSpPr>
            <a:spLocks noGrp="1"/>
          </p:cNvSpPr>
          <p:nvPr>
            <p:ph type="body" sz="quarter" idx="14" hasCustomPrompt="1"/>
          </p:nvPr>
        </p:nvSpPr>
        <p:spPr>
          <a:xfrm>
            <a:off x="1490663" y="3934610"/>
            <a:ext cx="6918325" cy="393700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Subtitle presentation</a:t>
            </a:r>
          </a:p>
        </p:txBody>
      </p:sp>
      <p:pic>
        <p:nvPicPr>
          <p:cNvPr id="21" name="Picture 7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2288" y="4888655"/>
            <a:ext cx="2621665" cy="117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467327" y="3934684"/>
            <a:ext cx="4326359" cy="39412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fld id="{928F9493-D671-4F27-99EF-9D103FC79999}" type="datetime1">
              <a:rPr lang="nl-NL" noProof="0" smtClean="0"/>
              <a:t>22-2-2025</a:t>
            </a:fld>
            <a:endParaRPr lang="en-GB" noProof="0" dirty="0"/>
          </a:p>
        </p:txBody>
      </p:sp>
      <p:sp>
        <p:nvSpPr>
          <p:cNvPr id="19" name="Rechthoek 18"/>
          <p:cNvSpPr/>
          <p:nvPr userDrawn="1"/>
        </p:nvSpPr>
        <p:spPr bwMode="auto">
          <a:xfrm>
            <a:off x="0" y="6453336"/>
            <a:ext cx="12198350" cy="40466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</a:pPr>
            <a:endParaRPr kumimoji="0" lang="en-GB" sz="2000" b="0" i="0" u="none" strike="noStrike" cap="none" normalizeH="0" baseline="0" noProof="0" dirty="0">
              <a:ln>
                <a:noFill/>
              </a:ln>
              <a:solidFill>
                <a:schemeClr val="bg1"/>
              </a:solidFill>
              <a:effectLst/>
              <a:latin typeface="Minion" pitchFamily="2" charset="0"/>
            </a:endParaRPr>
          </a:p>
        </p:txBody>
      </p:sp>
      <p:grpSp>
        <p:nvGrpSpPr>
          <p:cNvPr id="11" name="Grid" hidden="1"/>
          <p:cNvGrpSpPr/>
          <p:nvPr userDrawn="1"/>
        </p:nvGrpSpPr>
        <p:grpSpPr>
          <a:xfrm>
            <a:off x="-3" y="-1"/>
            <a:ext cx="12198354" cy="6858004"/>
            <a:chOff x="-3" y="-1"/>
            <a:chExt cx="12198354" cy="6858004"/>
          </a:xfrm>
        </p:grpSpPr>
        <p:sp>
          <p:nvSpPr>
            <p:cNvPr id="12" name="Rechthoek 11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 rot="5400000">
              <a:off x="-3205847" y="3205844"/>
              <a:ext cx="6858003" cy="44631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4" name="Rechthoek 13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5" name="Rechthoek 14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6" name="Rechthoek 15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313" y="6543376"/>
            <a:ext cx="3588750" cy="270000"/>
          </a:xfrm>
          <a:prstGeom prst="rect">
            <a:avLst/>
          </a:prstGeom>
        </p:spPr>
      </p:pic>
      <p:sp>
        <p:nvSpPr>
          <p:cNvPr id="18" name="Rechthoek 19"/>
          <p:cNvSpPr/>
          <p:nvPr userDrawn="1"/>
        </p:nvSpPr>
        <p:spPr bwMode="auto">
          <a:xfrm>
            <a:off x="6099174" y="6453336"/>
            <a:ext cx="6099175" cy="40466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</a:pPr>
            <a:endParaRPr kumimoji="0" lang="en-GB" sz="2000" b="0" i="0" u="none" strike="noStrike" cap="none" normalizeH="0" baseline="0" noProof="0" dirty="0">
              <a:ln>
                <a:noFill/>
              </a:ln>
              <a:solidFill>
                <a:schemeClr val="bg1"/>
              </a:solidFill>
              <a:effectLst/>
              <a:latin typeface="Minion" pitchFamily="2" charset="0"/>
            </a:endParaRPr>
          </a:p>
        </p:txBody>
      </p:sp>
      <p:sp>
        <p:nvSpPr>
          <p:cNvPr id="22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32784" y="6473105"/>
            <a:ext cx="2744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EE7099E-8998-4851-915A-4F483180829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637975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2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10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grpSp>
        <p:nvGrpSpPr>
          <p:cNvPr id="7" name="Grid" hidden="1"/>
          <p:cNvGrpSpPr/>
          <p:nvPr userDrawn="1"/>
        </p:nvGrpSpPr>
        <p:grpSpPr>
          <a:xfrm>
            <a:off x="-2" y="-1"/>
            <a:ext cx="12198353" cy="6858003"/>
            <a:chOff x="-2" y="-1"/>
            <a:chExt cx="12198353" cy="6858003"/>
          </a:xfrm>
        </p:grpSpPr>
        <p:sp>
          <p:nvSpPr>
            <p:cNvPr id="8" name="Rechthoek 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4" name="Tijdelijke aanduiding voor grafiek 3"/>
          <p:cNvSpPr>
            <a:spLocks noGrp="1"/>
          </p:cNvSpPr>
          <p:nvPr>
            <p:ph type="chart" sz="quarter" idx="13" hasCustomPrompt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 graph</a:t>
            </a:r>
          </a:p>
        </p:txBody>
      </p:sp>
      <p:sp>
        <p:nvSpPr>
          <p:cNvPr id="13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32784" y="6473105"/>
            <a:ext cx="2744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EE7099E-8998-4851-915A-4F483180829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2950967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10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grpSp>
        <p:nvGrpSpPr>
          <p:cNvPr id="7" name="Grid" hidden="1"/>
          <p:cNvGrpSpPr/>
          <p:nvPr userDrawn="1"/>
        </p:nvGrpSpPr>
        <p:grpSpPr>
          <a:xfrm>
            <a:off x="-2" y="-1"/>
            <a:ext cx="12198353" cy="6858003"/>
            <a:chOff x="-2" y="-1"/>
            <a:chExt cx="12198353" cy="6858003"/>
          </a:xfrm>
        </p:grpSpPr>
        <p:sp>
          <p:nvSpPr>
            <p:cNvPr id="8" name="Rechthoek 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3" name="Tijdelijke aanduiding voor media 12"/>
          <p:cNvSpPr>
            <a:spLocks noGrp="1"/>
          </p:cNvSpPr>
          <p:nvPr>
            <p:ph type="media" sz="quarter" idx="13" hasCustomPrompt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 video</a:t>
            </a:r>
          </a:p>
        </p:txBody>
      </p:sp>
      <p:sp>
        <p:nvSpPr>
          <p:cNvPr id="14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32784" y="6473105"/>
            <a:ext cx="2744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EE7099E-8998-4851-915A-4F483180829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3170741"/>
      </p:ext>
    </p:extLst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5"/>
          <p:cNvSpPr>
            <a:spLocks noGrp="1"/>
          </p:cNvSpPr>
          <p:nvPr>
            <p:ph type="body" sz="quarter" idx="12" hasCustomPrompt="1"/>
          </p:nvPr>
        </p:nvSpPr>
        <p:spPr>
          <a:xfrm>
            <a:off x="1" y="1"/>
            <a:ext cx="12198350" cy="4521939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 dirty="0"/>
              <a:t>..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90663" y="1052736"/>
            <a:ext cx="10225136" cy="1656184"/>
          </a:xfrm>
        </p:spPr>
        <p:txBody>
          <a:bodyPr/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Title closure</a:t>
            </a:r>
          </a:p>
        </p:txBody>
      </p:sp>
      <p:pic>
        <p:nvPicPr>
          <p:cNvPr id="21" name="Picture 7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2288" y="4888655"/>
            <a:ext cx="2621665" cy="117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id" hidden="1"/>
          <p:cNvGrpSpPr/>
          <p:nvPr userDrawn="1"/>
        </p:nvGrpSpPr>
        <p:grpSpPr>
          <a:xfrm>
            <a:off x="-3" y="-1"/>
            <a:ext cx="12198354" cy="6858004"/>
            <a:chOff x="-3" y="-1"/>
            <a:chExt cx="12198354" cy="6858004"/>
          </a:xfrm>
        </p:grpSpPr>
        <p:sp>
          <p:nvSpPr>
            <p:cNvPr id="12" name="Rechthoek 11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 rot="5400000">
              <a:off x="-3205847" y="3205844"/>
              <a:ext cx="6858003" cy="44631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4" name="Rechthoek 13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5" name="Rechthoek 14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6" name="Rechthoek 15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9" name="Rechthoek 18"/>
          <p:cNvSpPr/>
          <p:nvPr userDrawn="1"/>
        </p:nvSpPr>
        <p:spPr bwMode="auto">
          <a:xfrm>
            <a:off x="0" y="6453336"/>
            <a:ext cx="12198350" cy="40466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</a:pPr>
            <a:endParaRPr kumimoji="0" lang="en-GB" sz="2000" b="0" i="0" u="none" strike="noStrike" cap="none" normalizeH="0" baseline="0" noProof="0" dirty="0">
              <a:ln>
                <a:noFill/>
              </a:ln>
              <a:solidFill>
                <a:schemeClr val="bg1"/>
              </a:solidFill>
              <a:effectLst/>
              <a:latin typeface="Minion" pitchFamily="2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313" y="6543376"/>
            <a:ext cx="3588750" cy="270000"/>
          </a:xfrm>
          <a:prstGeom prst="rect">
            <a:avLst/>
          </a:prstGeom>
        </p:spPr>
      </p:pic>
      <p:sp>
        <p:nvSpPr>
          <p:cNvPr id="18" name="Rechthoek 19"/>
          <p:cNvSpPr/>
          <p:nvPr userDrawn="1"/>
        </p:nvSpPr>
        <p:spPr bwMode="auto">
          <a:xfrm>
            <a:off x="6099174" y="6453336"/>
            <a:ext cx="6099175" cy="40466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</a:pPr>
            <a:endParaRPr kumimoji="0" lang="en-GB" sz="2000" b="0" i="0" u="none" strike="noStrike" cap="none" normalizeH="0" baseline="0" noProof="0" dirty="0">
              <a:ln>
                <a:noFill/>
              </a:ln>
              <a:solidFill>
                <a:schemeClr val="bg1"/>
              </a:solidFill>
              <a:effectLst/>
              <a:latin typeface="Minion" pitchFamily="2" charset="0"/>
            </a:endParaRPr>
          </a:p>
        </p:txBody>
      </p:sp>
      <p:sp>
        <p:nvSpPr>
          <p:cNvPr id="2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32784" y="6473105"/>
            <a:ext cx="2744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EE7099E-8998-4851-915A-4F483180829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301136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C48EE-742D-4FF1-B2A6-E55F6D8E0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FA2EE-B0DE-439D-BD64-B025CAA89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41570-C0CA-489F-958F-B0956C1EA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EB84-D2B4-4DD7-8E22-0E1072FFD16A}" type="datetimeFigureOut">
              <a:rPr lang="nl-NL" smtClean="0"/>
              <a:t>22-2-2025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85A7C-C694-4B9B-B915-7A119B41C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8EDCB-850A-4FC4-AEDD-78EEF52B0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03CFE-AD19-4AB1-9E86-533E5E8ABCE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7645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663" y="1252836"/>
            <a:ext cx="6846640" cy="4795836"/>
          </a:xfrm>
          <a:noFill/>
        </p:spPr>
        <p:txBody>
          <a:bodyPr vert="horz" wrap="none" lIns="0" tIns="0" rIns="0" bIns="0"/>
          <a:lstStyle>
            <a:lvl1pPr marL="361950" indent="-361950">
              <a:spcBef>
                <a:spcPts val="800"/>
              </a:spcBef>
              <a:spcAft>
                <a:spcPts val="800"/>
              </a:spcAft>
              <a:buClr>
                <a:schemeClr val="bg2"/>
              </a:buClr>
              <a:buFont typeface="+mj-lt"/>
              <a:buAutoNum type="arabicPeriod"/>
              <a:defRPr sz="2400">
                <a:solidFill>
                  <a:schemeClr val="bg2"/>
                </a:solidFill>
              </a:defRPr>
            </a:lvl1pPr>
            <a:lvl2pPr marL="542925" indent="-180975">
              <a:buClr>
                <a:schemeClr val="bg2"/>
              </a:buClr>
              <a:buFont typeface="Arial" panose="020B0604020202020204" pitchFamily="34" charset="0"/>
              <a:buChar char="•"/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 marL="361950" indent="-361950">
              <a:spcBef>
                <a:spcPts val="800"/>
              </a:spcBef>
              <a:spcAft>
                <a:spcPts val="800"/>
              </a:spcAft>
              <a:buClr>
                <a:schemeClr val="bg2"/>
              </a:buClr>
              <a:buFont typeface="+mj-lt"/>
              <a:buAutoNum type="arabicPeriod"/>
              <a:tabLst/>
              <a:defRPr sz="2400">
                <a:solidFill>
                  <a:schemeClr val="bg2"/>
                </a:solidFill>
              </a:defRPr>
            </a:lvl6pPr>
            <a:lvl7pPr marL="542925" indent="-180975">
              <a:buClr>
                <a:schemeClr val="bg2"/>
              </a:buClr>
              <a:buFont typeface="Arial" panose="020B0604020202020204" pitchFamily="34" charset="0"/>
              <a:buChar char="•"/>
              <a:defRPr>
                <a:solidFill>
                  <a:schemeClr val="bg2"/>
                </a:solidFill>
              </a:defRPr>
            </a:lvl7pPr>
            <a:lvl8pPr>
              <a:defRPr>
                <a:solidFill>
                  <a:schemeClr val="bg2"/>
                </a:solidFill>
              </a:defRPr>
            </a:lvl8pPr>
            <a:lvl9pPr>
              <a:defRPr>
                <a:solidFill>
                  <a:schemeClr val="bg2"/>
                </a:solidFill>
              </a:defRPr>
            </a:lvl9pPr>
          </a:lstStyle>
          <a:p>
            <a:pPr lvl="0"/>
            <a:r>
              <a:rPr lang="en-GB" noProof="0" dirty="0"/>
              <a:t>Numbering</a:t>
            </a:r>
          </a:p>
          <a:p>
            <a:pPr lvl="1"/>
            <a:r>
              <a:rPr lang="en-GB" noProof="0" dirty="0"/>
              <a:t>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yellow</a:t>
            </a:r>
          </a:p>
          <a:p>
            <a:pPr lvl="5"/>
            <a:r>
              <a:rPr lang="en-GB" noProof="0" dirty="0"/>
              <a:t>Numbering</a:t>
            </a:r>
          </a:p>
          <a:p>
            <a:pPr lvl="6"/>
            <a:r>
              <a:rPr lang="en-GB" noProof="0" dirty="0"/>
              <a:t>Bullet</a:t>
            </a:r>
          </a:p>
          <a:p>
            <a:pPr lvl="7"/>
            <a:r>
              <a:rPr lang="en-GB" sz="1800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sp>
        <p:nvSpPr>
          <p:cNvPr id="7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7453634" y="1252538"/>
            <a:ext cx="4339905" cy="4795837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grpSp>
        <p:nvGrpSpPr>
          <p:cNvPr id="8" name="Grid" hidden="1"/>
          <p:cNvGrpSpPr/>
          <p:nvPr userDrawn="1"/>
        </p:nvGrpSpPr>
        <p:grpSpPr>
          <a:xfrm>
            <a:off x="0" y="0"/>
            <a:ext cx="12198353" cy="6858004"/>
            <a:chOff x="-2" y="-1"/>
            <a:chExt cx="12198353" cy="6858004"/>
          </a:xfrm>
        </p:grpSpPr>
        <p:sp>
          <p:nvSpPr>
            <p:cNvPr id="9" name="Rechthoek 8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4" name="Rechthoek 13"/>
            <p:cNvSpPr/>
            <p:nvPr userDrawn="1"/>
          </p:nvSpPr>
          <p:spPr bwMode="auto">
            <a:xfrm rot="5400000">
              <a:off x="3923465" y="3327836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32784" y="6473105"/>
            <a:ext cx="2744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EE7099E-8998-4851-915A-4F483180829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426134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10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horz"/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800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32784" y="6473105"/>
            <a:ext cx="2744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EE7099E-8998-4851-915A-4F483180829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2596851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 75%/25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662" y="1252836"/>
            <a:ext cx="7926761" cy="4795836"/>
          </a:xfrm>
        </p:spPr>
        <p:txBody>
          <a:bodyPr vert="horz"/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800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grpSp>
        <p:nvGrpSpPr>
          <p:cNvPr id="7" name="Grid" hidden="1"/>
          <p:cNvGrpSpPr/>
          <p:nvPr userDrawn="1"/>
        </p:nvGrpSpPr>
        <p:grpSpPr>
          <a:xfrm>
            <a:off x="0" y="0"/>
            <a:ext cx="12198353" cy="6858004"/>
            <a:chOff x="-2" y="-1"/>
            <a:chExt cx="12198353" cy="6858004"/>
          </a:xfrm>
        </p:grpSpPr>
        <p:sp>
          <p:nvSpPr>
            <p:cNvPr id="8" name="Rechthoek 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 rot="5400000">
              <a:off x="5003585" y="3327836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8533755" y="1252538"/>
            <a:ext cx="3259784" cy="4795837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32784" y="6473105"/>
            <a:ext cx="2744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EE7099E-8998-4851-915A-4F483180829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0302820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 50%/5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662" y="1252836"/>
            <a:ext cx="5593347" cy="4795836"/>
          </a:xfrm>
        </p:spPr>
        <p:txBody>
          <a:bodyPr vert="horz"/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800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grpSp>
        <p:nvGrpSpPr>
          <p:cNvPr id="7" name="Grid" hidden="1"/>
          <p:cNvGrpSpPr/>
          <p:nvPr userDrawn="1"/>
        </p:nvGrpSpPr>
        <p:grpSpPr>
          <a:xfrm>
            <a:off x="-2" y="-1"/>
            <a:ext cx="12198353" cy="6858004"/>
            <a:chOff x="-2" y="-1"/>
            <a:chExt cx="12198353" cy="6858004"/>
          </a:xfrm>
        </p:grpSpPr>
        <p:sp>
          <p:nvSpPr>
            <p:cNvPr id="8" name="Rechthoek 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 rot="5400000">
              <a:off x="2670173" y="3327836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6200775" y="1252538"/>
            <a:ext cx="5592763" cy="4795837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32784" y="6473105"/>
            <a:ext cx="2744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EE7099E-8998-4851-915A-4F483180829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2767422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 25%/75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662" y="1252836"/>
            <a:ext cx="3534273" cy="4795836"/>
          </a:xfrm>
        </p:spPr>
        <p:txBody>
          <a:bodyPr vert="horz"/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800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grpSp>
        <p:nvGrpSpPr>
          <p:cNvPr id="7" name="Grid" hidden="1"/>
          <p:cNvGrpSpPr/>
          <p:nvPr userDrawn="1"/>
        </p:nvGrpSpPr>
        <p:grpSpPr>
          <a:xfrm>
            <a:off x="-2" y="-1"/>
            <a:ext cx="12198353" cy="6858004"/>
            <a:chOff x="-2" y="-1"/>
            <a:chExt cx="12198353" cy="6858004"/>
          </a:xfrm>
        </p:grpSpPr>
        <p:sp>
          <p:nvSpPr>
            <p:cNvPr id="8" name="Rechthoek 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 rot="5400000">
              <a:off x="611099" y="3327836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4141267" y="1252538"/>
            <a:ext cx="7652271" cy="4795837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32784" y="6473105"/>
            <a:ext cx="2744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EE7099E-8998-4851-915A-4F483180829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2317621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0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grpSp>
        <p:nvGrpSpPr>
          <p:cNvPr id="7" name="Grid" hidden="1"/>
          <p:cNvGrpSpPr/>
          <p:nvPr userDrawn="1"/>
        </p:nvGrpSpPr>
        <p:grpSpPr>
          <a:xfrm>
            <a:off x="-2" y="-1"/>
            <a:ext cx="12198353" cy="6858003"/>
            <a:chOff x="-2" y="-1"/>
            <a:chExt cx="12198353" cy="6858003"/>
          </a:xfrm>
        </p:grpSpPr>
        <p:sp>
          <p:nvSpPr>
            <p:cNvPr id="8" name="Rechthoek 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404663" y="1252538"/>
            <a:ext cx="11388876" cy="4795837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3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32784" y="6473105"/>
            <a:ext cx="2744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EE7099E-8998-4851-915A-4F483180829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9258224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 4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662" y="1252836"/>
            <a:ext cx="5593347" cy="4795836"/>
          </a:xfrm>
        </p:spPr>
        <p:txBody>
          <a:bodyPr vert="horz"/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800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grpSp>
        <p:nvGrpSpPr>
          <p:cNvPr id="7" name="Grid" hidden="1"/>
          <p:cNvGrpSpPr/>
          <p:nvPr userDrawn="1"/>
        </p:nvGrpSpPr>
        <p:grpSpPr>
          <a:xfrm>
            <a:off x="-2" y="-1"/>
            <a:ext cx="12218777" cy="6858004"/>
            <a:chOff x="-2" y="-1"/>
            <a:chExt cx="12218777" cy="6858004"/>
          </a:xfrm>
        </p:grpSpPr>
        <p:sp>
          <p:nvSpPr>
            <p:cNvPr id="8" name="Rechthoek 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 rot="5400000">
              <a:off x="2670173" y="3327836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5" name="Rechthoek 14"/>
            <p:cNvSpPr/>
            <p:nvPr userDrawn="1"/>
          </p:nvSpPr>
          <p:spPr bwMode="auto">
            <a:xfrm rot="5400000">
              <a:off x="5568012" y="3327836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6" name="Rechthoek 15"/>
            <p:cNvSpPr/>
            <p:nvPr userDrawn="1"/>
          </p:nvSpPr>
          <p:spPr bwMode="auto">
            <a:xfrm rot="10800000">
              <a:off x="5360772" y="3549589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6200776" y="1252538"/>
            <a:ext cx="2695072" cy="2297049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7" name="Tijdelijke aanduiding voor afbeelding 13"/>
          <p:cNvSpPr>
            <a:spLocks noGrp="1"/>
          </p:cNvSpPr>
          <p:nvPr>
            <p:ph type="pic" sz="quarter" idx="14" hasCustomPrompt="1"/>
          </p:nvPr>
        </p:nvSpPr>
        <p:spPr>
          <a:xfrm>
            <a:off x="9098614" y="1252538"/>
            <a:ext cx="2695072" cy="2297049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8" name="Tijdelijke aanduiding voor afbeelding 13"/>
          <p:cNvSpPr>
            <a:spLocks noGrp="1"/>
          </p:cNvSpPr>
          <p:nvPr>
            <p:ph type="pic" sz="quarter" idx="15" hasCustomPrompt="1"/>
          </p:nvPr>
        </p:nvSpPr>
        <p:spPr>
          <a:xfrm>
            <a:off x="6200776" y="3751623"/>
            <a:ext cx="2695072" cy="2297049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9" name="Tijdelijke aanduiding voor afbeelding 13"/>
          <p:cNvSpPr>
            <a:spLocks noGrp="1"/>
          </p:cNvSpPr>
          <p:nvPr>
            <p:ph type="pic" sz="quarter" idx="16" hasCustomPrompt="1"/>
          </p:nvPr>
        </p:nvSpPr>
        <p:spPr>
          <a:xfrm>
            <a:off x="9098614" y="3751623"/>
            <a:ext cx="2695072" cy="2297049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2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32784" y="6473105"/>
            <a:ext cx="2744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EE7099E-8998-4851-915A-4F483180829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3173449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662" y="1252836"/>
            <a:ext cx="5593347" cy="4795836"/>
          </a:xfrm>
        </p:spPr>
        <p:txBody>
          <a:bodyPr vert="horz"/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800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grpSp>
        <p:nvGrpSpPr>
          <p:cNvPr id="7" name="Grid" hidden="1"/>
          <p:cNvGrpSpPr/>
          <p:nvPr userDrawn="1"/>
        </p:nvGrpSpPr>
        <p:grpSpPr>
          <a:xfrm>
            <a:off x="-2" y="-1"/>
            <a:ext cx="12198353" cy="6858004"/>
            <a:chOff x="-2" y="-1"/>
            <a:chExt cx="12198353" cy="6858004"/>
          </a:xfrm>
        </p:grpSpPr>
        <p:sp>
          <p:nvSpPr>
            <p:cNvPr id="8" name="Rechthoek 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 rot="5400000">
              <a:off x="2670173" y="3327836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5" name="Rechthoek 14"/>
            <p:cNvSpPr/>
            <p:nvPr userDrawn="1"/>
          </p:nvSpPr>
          <p:spPr bwMode="auto">
            <a:xfrm rot="5400000">
              <a:off x="5568012" y="3327836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6200341" y="1252538"/>
            <a:ext cx="2695072" cy="4796134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7" name="Tijdelijke aanduiding voor afbeelding 13"/>
          <p:cNvSpPr>
            <a:spLocks noGrp="1"/>
          </p:cNvSpPr>
          <p:nvPr>
            <p:ph type="pic" sz="quarter" idx="14" hasCustomPrompt="1"/>
          </p:nvPr>
        </p:nvSpPr>
        <p:spPr>
          <a:xfrm>
            <a:off x="9098179" y="1252538"/>
            <a:ext cx="2695072" cy="4796134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32784" y="6473105"/>
            <a:ext cx="2744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EE7099E-8998-4851-915A-4F483180829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6982251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04662" y="404664"/>
            <a:ext cx="11389024" cy="43204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04662" y="1252836"/>
            <a:ext cx="11389023" cy="479583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800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grpSp>
        <p:nvGrpSpPr>
          <p:cNvPr id="11" name="Grid" hidden="1"/>
          <p:cNvGrpSpPr/>
          <p:nvPr/>
        </p:nvGrpSpPr>
        <p:grpSpPr>
          <a:xfrm>
            <a:off x="-2" y="-1"/>
            <a:ext cx="12198353" cy="6858003"/>
            <a:chOff x="-2" y="-1"/>
            <a:chExt cx="12198353" cy="6858003"/>
          </a:xfrm>
        </p:grpSpPr>
        <p:sp>
          <p:nvSpPr>
            <p:cNvPr id="7" name="Rechthoek 6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8" name="Rechthoek 7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20" name="Rechthoek 19"/>
          <p:cNvSpPr/>
          <p:nvPr/>
        </p:nvSpPr>
        <p:spPr bwMode="auto">
          <a:xfrm>
            <a:off x="0" y="6453336"/>
            <a:ext cx="12198350" cy="40466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</a:pPr>
            <a:endParaRPr kumimoji="0" lang="en-GB" sz="2000" b="0" i="0" u="none" strike="noStrike" cap="none" normalizeH="0" baseline="0" noProof="0" dirty="0">
              <a:ln>
                <a:noFill/>
              </a:ln>
              <a:solidFill>
                <a:schemeClr val="bg1"/>
              </a:solidFill>
              <a:effectLst/>
              <a:latin typeface="Minion" pitchFamily="2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2" y="6543376"/>
            <a:ext cx="3588750" cy="270000"/>
          </a:xfrm>
          <a:prstGeom prst="rect">
            <a:avLst/>
          </a:prstGeom>
        </p:spPr>
      </p:pic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32784" y="6473105"/>
            <a:ext cx="2744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EE7099E-8998-4851-915A-4F4831808297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980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8" r:id="rId3"/>
    <p:sldLayoutId id="2147483665" r:id="rId4"/>
    <p:sldLayoutId id="2147483661" r:id="rId5"/>
    <p:sldLayoutId id="2147483664" r:id="rId6"/>
    <p:sldLayoutId id="2147483666" r:id="rId7"/>
    <p:sldLayoutId id="2147483662" r:id="rId8"/>
    <p:sldLayoutId id="2147483663" r:id="rId9"/>
    <p:sldLayoutId id="2147483667" r:id="rId10"/>
    <p:sldLayoutId id="2147483668" r:id="rId11"/>
    <p:sldLayoutId id="2147483670" r:id="rId12"/>
    <p:sldLayoutId id="2147483673" r:id="rId1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i="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-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bg2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b="1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80975" indent="-180975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6pPr>
      <a:lvl7pPr marL="361950" indent="-180975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-"/>
        <a:defRPr sz="1600" kern="1200">
          <a:solidFill>
            <a:schemeClr val="bg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600" kern="1200">
          <a:solidFill>
            <a:schemeClr val="bg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b="1" kern="1200" baseline="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tekst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/>
              <a:t>	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nl-NL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altLang="nl-NL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The Dutch Preliminary Procedure:</a:t>
            </a:r>
            <a:br>
              <a:rPr lang="en-US" altLang="nl-NL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Questions from lower courts to the Dutch Supreme Court</a:t>
            </a:r>
            <a:br>
              <a:rPr lang="en-US" altLang="nl-NL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altLang="nl-NL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altLang="nl-NL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International workshop on the subject of E-justice, Consumer Protection &amp; Corporate Social Responsibility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1490663" y="3934610"/>
            <a:ext cx="10369152" cy="393700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</a:rPr>
              <a:t>prof. dr. Bart Krans	 |2 </a:t>
            </a:r>
            <a:r>
              <a:rPr lang="nl-NL" dirty="0" err="1">
                <a:latin typeface="Calibri" panose="020F0502020204030204" pitchFamily="34" charset="0"/>
              </a:rPr>
              <a:t>March</a:t>
            </a:r>
            <a:r>
              <a:rPr lang="nl-NL" dirty="0">
                <a:latin typeface="Calibri" panose="020F0502020204030204" pitchFamily="34" charset="0"/>
              </a:rPr>
              <a:t> 2025 </a:t>
            </a:r>
            <a:r>
              <a:rPr lang="nl-NL" dirty="0" err="1">
                <a:latin typeface="Calibri" panose="020F0502020204030204" pitchFamily="34" charset="0"/>
              </a:rPr>
              <a:t>Ritsumeikan</a:t>
            </a:r>
            <a:r>
              <a:rPr lang="nl-NL" dirty="0">
                <a:latin typeface="Calibri" panose="020F0502020204030204" pitchFamily="34" charset="0"/>
              </a:rPr>
              <a:t> University</a:t>
            </a: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E7099E-8998-4851-915A-4F4831808297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7814846"/>
      </p:ext>
    </p:extLst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31BF6-BC62-2E7D-7F98-8BC3993BD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some numbers	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E45BA-B956-809C-7612-F4271D9D6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July 2012: Act into force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June 2021: Supreme Court received question number 100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these first 100 cases: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68 questions by district courts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32 questions by courts of appeal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last years: around 13 cases per year (more than anticipated)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53CAD8-C092-2408-8B1F-53C78461E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03CFE-AD19-4AB1-9E86-533E5E8ABCEA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0167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A49CF-6DAB-E899-254F-D7E58D8AB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questions so far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4234E-CECF-A802-8EA6-9670CFBEB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662" y="1196752"/>
            <a:ext cx="11389023" cy="4795836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Questions that were referred so far concern various areas of civil law, mainly: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insolvency law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procedural law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family law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law of damages and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consumer law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245F37-B9FC-3D1C-9D21-AEBA44FED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03CFE-AD19-4AB1-9E86-533E5E8ABCEA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205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31BF6-BC62-2E7D-7F98-8BC3993BD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some ‘high profile’ cases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E45BA-B956-809C-7612-F4271D9D6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 13 </a:t>
            </a:r>
            <a:r>
              <a:rPr lang="nl-NL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</a:t>
            </a:r>
            <a:r>
              <a:rPr lang="nl-NL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une</a:t>
            </a:r>
            <a:r>
              <a:rPr lang="nl-NL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2014, ECLI:NL:HR:2014:1385 (telecom)</a:t>
            </a:r>
            <a:endParaRPr lang="en-US" sz="2400" u="sng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nl-NL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nl-NL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 HR 21 april 2017, ECLI:NL:HR:2017:773 (financial </a:t>
            </a:r>
            <a:r>
              <a:rPr lang="nl-NL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products</a:t>
            </a:r>
            <a:r>
              <a:rPr lang="nl-NL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endParaRPr lang="nl-NL" sz="2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nl-NL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 19 </a:t>
            </a:r>
            <a:r>
              <a:rPr lang="nl-NL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</a:t>
            </a:r>
            <a:r>
              <a:rPr lang="nl-NL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uly</a:t>
            </a:r>
            <a:r>
              <a:rPr lang="nl-NL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2019, ECLI:NL:HR:2019:1278 (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damage to h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ouses,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caused by gas drilling)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 19 November 2021, ECLI:NL:HR:2021:1725 (air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bnb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SC 24 December 2021, ECLI:NL:HR:2021:1974 (rent reduction during pandemic?)</a:t>
            </a: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nl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53CAD8-C092-2408-8B1F-53C78461E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03CFE-AD19-4AB1-9E86-533E5E8ABCEA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7538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F7D85-A018-EFCB-20DB-EE91DE47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symposium Supreme Court July 2022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FD1DF-DF39-E229-D8F6-D10540E65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nl-NL" dirty="0"/>
          </a:p>
          <a:p>
            <a:r>
              <a:rPr lang="nl-NL" dirty="0"/>
              <a:t>Picture: www.hogeraad.nl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93AE6B-A346-A83B-9E55-84BD7E4A6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03CFE-AD19-4AB1-9E86-533E5E8ABCEA}" type="slidenum">
              <a:rPr lang="nl-NL" smtClean="0"/>
              <a:t>13</a:t>
            </a:fld>
            <a:endParaRPr lang="nl-NL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7A310A7-CF7D-6760-CE3A-377CF31B25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687" y="1124744"/>
            <a:ext cx="8424936" cy="4480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147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D1A94-AB89-6B17-B607-B6707CB2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first 10 </a:t>
            </a:r>
            <a:r>
              <a:rPr lang="nl-NL" dirty="0" err="1">
                <a:latin typeface="Calibri" panose="020F0502020204030204" pitchFamily="34" charset="0"/>
                <a:cs typeface="Calibri" panose="020F0502020204030204" pitchFamily="34" charset="0"/>
              </a:rPr>
              <a:t>years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nl-NL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8246E-B4C3-37C6-4F7A-D1904A826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positive aspects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(mentioned among scholars etc.)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 preliminary procedure promotes</a:t>
            </a:r>
          </a:p>
          <a:p>
            <a:pPr lvl="1"/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development of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law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legal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protection</a:t>
            </a:r>
            <a:endParaRPr lang="nl-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legal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unity</a:t>
            </a:r>
            <a:endParaRPr lang="nl-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negative aspects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(mentioned among scholars etc.)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too much focus on these proceedings and thus less attention to ordinary cases</a:t>
            </a:r>
          </a:p>
          <a:p>
            <a:pPr>
              <a:buFontTx/>
              <a:buChar char="-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Supreme Court should be a little stricter</a:t>
            </a:r>
            <a:endParaRPr lang="nl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111CE-3A46-A413-B035-31644371B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03CFE-AD19-4AB1-9E86-533E5E8ABCEA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8263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79995-0976-5CD7-2427-64245131C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final remarks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636E7-E084-E9B6-5F51-A19136EA9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at the time 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the Act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came into force (in 2012) it only applied to civil cases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since 2016 also applicable in tax cases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since 2022 also applicable in criminal cases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nowadays it is argued that the Act should also be opened for administrative cases (although there is another highest court for administrative cases than the Supreme Court)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room for improvement of the Act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6F935-E76D-47F3-9F34-B1F7330B0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03CFE-AD19-4AB1-9E86-533E5E8ABCEA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1808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70E89-9269-09D4-CDAA-3493D05BA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preliminary procedure: overview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52B38-6951-9177-84C9-7C85971FE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national procedure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questions from district courts (and courts of appeal) to the Supreme Court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only on matters of law, also relevant for many other (possible) cases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after the answer of the Supreme court, the district court will resume handling the case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ABCE41-C887-DFDF-8A94-244CBE301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03CFE-AD19-4AB1-9E86-533E5E8ABCEA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4084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70E89-9269-09D4-CDAA-3493D05BA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why was the preliminary procedure introduced?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52B38-6951-9177-84C9-7C85971FE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report 2008: ‘strengthening justice in cassation’ identified several problems on ‘justice in cassation’, inter alia: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several cases with important legal questions did not come up to the Supreme Court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not good for legal certainty nor for development of law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therefore: preliminary procedure was introduced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2012 the Act on the preliminary procedure came into force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ABCE41-C887-DFDF-8A94-244CBE301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03CFE-AD19-4AB1-9E86-533E5E8ABCEA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6590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3F6CE-11FD-0CD5-13DD-1CC4875F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possible pros of the Act on preliminary procedure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N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5EAC6-8D82-05B5-B7D1-017461CB1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possibility of obtaining rapid clarity in the highest instance on questions of law 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possibility of preventing many individual claims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preventing possibly many individual cases, with perhaps contradicting outcomes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promotes unity of justice and development of the law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contributes to a more optimal performance of the lawmaking task of the Supreme Court in cases where the social need for a response is great</a:t>
            </a:r>
          </a:p>
          <a:p>
            <a:endParaRPr lang="en-US" dirty="0"/>
          </a:p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These possible pros were mentioned in parliamentary documents (number 32 612) concerning the Act (so prior to introduction of the Act)</a:t>
            </a:r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nl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998FD-65DA-BE3B-8319-3DD7E2862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03CFE-AD19-4AB1-9E86-533E5E8ABCEA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0868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C917C-E524-A15F-974B-9FBAC1881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possible cons of the Act on preliminary procedure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AE67F-4729-C223-5054-F75383EC5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457200">
              <a:lnSpc>
                <a:spcPct val="107000"/>
              </a:lnSpc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delay and complication of first instance and appeal proceedings</a:t>
            </a:r>
          </a:p>
          <a:p>
            <a:pPr marL="457200">
              <a:lnSpc>
                <a:spcPct val="107000"/>
              </a:lnSpc>
            </a:pPr>
            <a:endParaRPr lang="nl-NL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 of shifting workload to Supreme Court</a:t>
            </a:r>
            <a:endParaRPr lang="nl-NL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nl-NL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These possible downsides were mentioned in the 2008 report on strengthening procedure in cassation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(prior to introduction of the Act).</a:t>
            </a:r>
          </a:p>
          <a:p>
            <a:pPr marL="0" indent="0">
              <a:buNone/>
            </a:pPr>
            <a:endParaRPr lang="nl-NL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EF820-D4A4-2EE6-5EB6-EB7DD3CAE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03CFE-AD19-4AB1-9E86-533E5E8ABCEA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0116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2C63C-C191-58C9-6D5C-CC3BCF2B8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when? conditions for referring questions 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BE85F-C696-ADDB-D735-AE00339A6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what type of questions can be referred to the Supreme Court on this basis?</a:t>
            </a:r>
          </a:p>
          <a:p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several conditions for referring a question to the Dutch Supreme Court (art. 392 DCCP), inter alia two core requirements:</a:t>
            </a:r>
          </a:p>
          <a:p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only questions of Law</a:t>
            </a:r>
          </a:p>
          <a:p>
            <a:pPr lvl="1"/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answer is necessary to decide on the case at hand and relevant for other a multitude of other cases as well</a:t>
            </a:r>
          </a:p>
          <a:p>
            <a:pPr lvl="1"/>
            <a:endParaRPr lang="nl-NL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368981-C2F3-9A42-FDDC-1448ED116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03CFE-AD19-4AB1-9E86-533E5E8ABCEA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1184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B3C81-7880-5B46-0E9B-44366E8C1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preliminary procedure: first steps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68948-9956-4BC4-0322-4233D9DC4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district court or court appeal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considers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refer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questions</a:t>
            </a:r>
            <a:r>
              <a:rPr lang="nl-NL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nl-NL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law</a:t>
            </a:r>
            <a:r>
              <a:rPr lang="nl-NL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Supreme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court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consults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litigating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parties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district court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refers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question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Supreme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Court: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proceedings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before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district court are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suspended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untill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decision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Supreme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Court is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received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Supreme Court decides whether to hear the case or not (‘green light or r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light’)</a:t>
            </a:r>
          </a:p>
          <a:p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C16430-B4EF-4748-5D3E-62FD94B4C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03CFE-AD19-4AB1-9E86-533E5E8ABCEA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4736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5E9B3-F384-7CF4-3A5B-5B01B1BDE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preliminary procedure: after ‘green light’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90575-E652-F24C-501B-E192E46CD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nl-N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Supreme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 Court are </a:t>
            </a:r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asked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lower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 court, </a:t>
            </a:r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nevertheless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/>
            <a:r>
              <a:rPr lang="nl-NL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parties</a:t>
            </a:r>
            <a:r>
              <a:rPr lang="nl-NL" sz="2600" dirty="0">
                <a:latin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nl-NL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entitled</a:t>
            </a:r>
            <a:r>
              <a:rPr lang="nl-NL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nl-NL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submit</a:t>
            </a:r>
            <a:r>
              <a:rPr lang="nl-NL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lang="nl-NL" sz="2600" dirty="0">
                <a:latin typeface="Calibri" panose="020F0502020204030204" pitchFamily="34" charset="0"/>
                <a:cs typeface="Calibri" panose="020F0502020204030204" pitchFamily="34" charset="0"/>
              </a:rPr>
              <a:t> views </a:t>
            </a:r>
            <a:r>
              <a:rPr lang="nl-NL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nl-NL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l-NL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Supreme</a:t>
            </a:r>
            <a:r>
              <a:rPr lang="nl-NL" sz="2600" dirty="0">
                <a:latin typeface="Calibri" panose="020F0502020204030204" pitchFamily="34" charset="0"/>
                <a:cs typeface="Calibri" panose="020F0502020204030204" pitchFamily="34" charset="0"/>
              </a:rPr>
              <a:t> Court</a:t>
            </a:r>
          </a:p>
          <a:p>
            <a:pPr lvl="1"/>
            <a:r>
              <a:rPr lang="nl-NL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third</a:t>
            </a:r>
            <a:r>
              <a:rPr lang="nl-NL" sz="2600" dirty="0">
                <a:latin typeface="Calibri" panose="020F0502020204030204" pitchFamily="34" charset="0"/>
                <a:cs typeface="Calibri" panose="020F0502020204030204" pitchFamily="34" charset="0"/>
              </a:rPr>
              <a:t> persons (non-</a:t>
            </a:r>
            <a:r>
              <a:rPr lang="nl-NL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parties</a:t>
            </a:r>
            <a:r>
              <a:rPr lang="nl-NL" sz="26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nl-NL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nl-NL" sz="2600" dirty="0">
                <a:latin typeface="Calibri" panose="020F0502020204030204" pitchFamily="34" charset="0"/>
                <a:cs typeface="Calibri" panose="020F0502020204030204" pitchFamily="34" charset="0"/>
              </a:rPr>
              <a:t> present </a:t>
            </a:r>
            <a:r>
              <a:rPr lang="nl-NL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lang="nl-NL" sz="2600" dirty="0">
                <a:latin typeface="Calibri" panose="020F0502020204030204" pitchFamily="34" charset="0"/>
                <a:cs typeface="Calibri" panose="020F0502020204030204" pitchFamily="34" charset="0"/>
              </a:rPr>
              <a:t> view as well (</a:t>
            </a:r>
            <a:r>
              <a:rPr lang="nl-NL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lang="nl-NL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permission</a:t>
            </a:r>
            <a:r>
              <a:rPr lang="nl-NL" sz="26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nl-N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case is </a:t>
            </a:r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published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 on website of </a:t>
            </a:r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Supreme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 Court</a:t>
            </a:r>
          </a:p>
          <a:p>
            <a:endParaRPr lang="nl-N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Attorney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-General </a:t>
            </a:r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provides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advice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 matter</a:t>
            </a:r>
          </a:p>
          <a:p>
            <a:endParaRPr lang="nl-N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Supreme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 Court </a:t>
            </a:r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gives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decision</a:t>
            </a:r>
            <a:endParaRPr lang="nl-N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lenght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preliminary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proceedings</a:t>
            </a:r>
            <a:r>
              <a:rPr lang="nl-NL" sz="28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endParaRPr lang="nl-N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11EF86-6886-9E8B-8D8C-AB168A559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03CFE-AD19-4AB1-9E86-533E5E8ABCEA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5842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92344-62CE-C9CC-0E32-D724CB9EB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after the answer of the Supreme Court</a:t>
            </a: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1CFED-D52D-5123-DA1A-348E914F2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Dutch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Supreme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Court has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given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its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decision</a:t>
            </a:r>
            <a:endParaRPr lang="nl-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district court (or court of appeal)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resume handling and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deciding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case</a:t>
            </a:r>
          </a:p>
          <a:p>
            <a:pPr marL="0" indent="0">
              <a:buNone/>
            </a:pP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final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judgement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of district court,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parties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lodge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appeal (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Court of Appeal)</a:t>
            </a:r>
          </a:p>
          <a:p>
            <a:endParaRPr lang="nl-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final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judgement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of Court of Appeal,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parties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may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take case up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Supreme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Court </a:t>
            </a:r>
          </a:p>
          <a:p>
            <a:pPr marL="0" indent="0">
              <a:buNone/>
            </a:pP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	(in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way: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again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, but in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another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way: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 first time)</a:t>
            </a:r>
          </a:p>
          <a:p>
            <a:pPr marL="0" indent="0">
              <a:buNone/>
            </a:pP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538FE-8D39-6EDD-43AE-92254A5D9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03CFE-AD19-4AB1-9E86-533E5E8ABCEA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69474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bce83e47c546ff6ac1b4b362eaa37f0f7a52c"/>
</p:tagLst>
</file>

<file path=ppt/theme/theme1.xml><?xml version="1.0" encoding="utf-8"?>
<a:theme xmlns:a="http://schemas.openxmlformats.org/drawingml/2006/main" name="16-9-windows-en-met-slidenr">
  <a:themeElements>
    <a:clrScheme name="Universiteit Leiden">
      <a:dk1>
        <a:srgbClr val="000000"/>
      </a:dk1>
      <a:lt1>
        <a:srgbClr val="FFFFFF"/>
      </a:lt1>
      <a:dk2>
        <a:srgbClr val="8592BC"/>
      </a:dk2>
      <a:lt2>
        <a:srgbClr val="001158"/>
      </a:lt2>
      <a:accent1>
        <a:srgbClr val="9EBA2E"/>
      </a:accent1>
      <a:accent2>
        <a:srgbClr val="5CB1EB"/>
      </a:accent2>
      <a:accent3>
        <a:srgbClr val="34A3A9"/>
      </a:accent3>
      <a:accent4>
        <a:srgbClr val="F46E32"/>
      </a:accent4>
      <a:accent5>
        <a:srgbClr val="2C712D"/>
      </a:accent5>
      <a:accent6>
        <a:srgbClr val="B02079"/>
      </a:accent6>
      <a:hlink>
        <a:srgbClr val="0033CC"/>
      </a:hlink>
      <a:folHlink>
        <a:srgbClr val="7030A0"/>
      </a:folHlink>
    </a:clrScheme>
    <a:fontScheme name="Universiteit Leide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08000" tIns="108000" rIns="108000" bIns="108000" rtlCol="0">
        <a:noAutofit/>
      </a:bodyPr>
      <a:lstStyle>
        <a:defPPr>
          <a:defRPr noProof="0" dirty="0" err="1" smtClean="0">
            <a:solidFill>
              <a:schemeClr val="bg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16-9-windows-en-met-slidenr</Template>
  <TotalTime>0</TotalTime>
  <Words>945</Words>
  <Application>Microsoft Office PowerPoint</Application>
  <PresentationFormat>Custom</PresentationFormat>
  <Paragraphs>200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Georgia</vt:lpstr>
      <vt:lpstr>Minion</vt:lpstr>
      <vt:lpstr>16-9-windows-en-met-slidenr</vt:lpstr>
      <vt:lpstr>  The Dutch Preliminary Procedure: Questions from lower courts to the Dutch Supreme Court   International workshop on the subject of E-justice, Consumer Protection &amp; Corporate Social Responsibility</vt:lpstr>
      <vt:lpstr>preliminary procedure: overview</vt:lpstr>
      <vt:lpstr>why was the preliminary procedure introduced?</vt:lpstr>
      <vt:lpstr>possible pros of the Act on preliminary procedure </vt:lpstr>
      <vt:lpstr>possible cons of the Act on preliminary procedure </vt:lpstr>
      <vt:lpstr>when? conditions for referring questions </vt:lpstr>
      <vt:lpstr>preliminary procedure: first steps</vt:lpstr>
      <vt:lpstr>preliminary procedure: after ‘green light’</vt:lpstr>
      <vt:lpstr>after the answer of the Supreme Court</vt:lpstr>
      <vt:lpstr>some numbers </vt:lpstr>
      <vt:lpstr>questions so far</vt:lpstr>
      <vt:lpstr>some ‘high profile’ cases</vt:lpstr>
      <vt:lpstr>symposium Supreme Court July 2022</vt:lpstr>
      <vt:lpstr>after the first 10 years of the Act</vt:lpstr>
      <vt:lpstr>final remarks</vt:lpstr>
    </vt:vector>
  </TitlesOfParts>
  <Company>Universiteit Leiden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 officio application UCTD  Procedural challenges to the fairness test</dc:title>
  <dc:creator>Barneveld, H.J. van</dc:creator>
  <cp:lastModifiedBy>Krans, H.B. (Bart)</cp:lastModifiedBy>
  <cp:revision>131</cp:revision>
  <cp:lastPrinted>2020-02-11T20:31:59Z</cp:lastPrinted>
  <dcterms:created xsi:type="dcterms:W3CDTF">2017-08-21T08:03:32Z</dcterms:created>
  <dcterms:modified xsi:type="dcterms:W3CDTF">2025-02-23T11:39:27Z</dcterms:modified>
</cp:coreProperties>
</file>